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8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3" d="100"/>
          <a:sy n="113" d="100"/>
        </p:scale>
        <p:origin x="139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9CE572F5-29A7-4124-BD89-1FB9E31C05DB}"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169678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CE572F5-29A7-4124-BD89-1FB9E31C05DB}"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420363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CE572F5-29A7-4124-BD89-1FB9E31C05DB}"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189513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CE572F5-29A7-4124-BD89-1FB9E31C05DB}"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239986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E572F5-29A7-4124-BD89-1FB9E31C05DB}"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149839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9CE572F5-29A7-4124-BD89-1FB9E31C05DB}" type="datetimeFigureOut">
              <a:rPr lang="en-AU" smtClean="0"/>
              <a:t>14/06/2019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364135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9CE572F5-29A7-4124-BD89-1FB9E31C05DB}" type="datetimeFigureOut">
              <a:rPr lang="en-AU" smtClean="0"/>
              <a:t>14/06/2019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3237621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9CE572F5-29A7-4124-BD89-1FB9E31C05DB}" type="datetimeFigureOut">
              <a:rPr lang="en-AU" smtClean="0"/>
              <a:t>14/06/2019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319109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572F5-29A7-4124-BD89-1FB9E31C05DB}" type="datetimeFigureOut">
              <a:rPr lang="en-AU" smtClean="0"/>
              <a:t>14/06/2019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201863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E572F5-29A7-4124-BD89-1FB9E31C05DB}" type="datetimeFigureOut">
              <a:rPr lang="en-AU" smtClean="0"/>
              <a:t>14/06/2019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181233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E572F5-29A7-4124-BD89-1FB9E31C05DB}" type="datetimeFigureOut">
              <a:rPr lang="en-AU" smtClean="0"/>
              <a:t>14/06/2019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318C842-B0FB-446E-AE6B-D6991F0332CF}" type="slidenum">
              <a:rPr lang="en-AU" smtClean="0"/>
              <a:t>‹#›</a:t>
            </a:fld>
            <a:endParaRPr lang="en-AU"/>
          </a:p>
        </p:txBody>
      </p:sp>
    </p:spTree>
    <p:extLst>
      <p:ext uri="{BB962C8B-B14F-4D97-AF65-F5344CB8AC3E}">
        <p14:creationId xmlns:p14="http://schemas.microsoft.com/office/powerpoint/2010/main" val="353578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72F5-29A7-4124-BD89-1FB9E31C05DB}" type="datetimeFigureOut">
              <a:rPr lang="en-AU" smtClean="0"/>
              <a:t>14/06/2019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8C842-B0FB-446E-AE6B-D6991F0332CF}" type="slidenum">
              <a:rPr lang="en-AU" smtClean="0"/>
              <a:t>‹#›</a:t>
            </a:fld>
            <a:endParaRPr lang="en-AU"/>
          </a:p>
        </p:txBody>
      </p:sp>
    </p:spTree>
    <p:extLst>
      <p:ext uri="{BB962C8B-B14F-4D97-AF65-F5344CB8AC3E}">
        <p14:creationId xmlns:p14="http://schemas.microsoft.com/office/powerpoint/2010/main" val="4003552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1.xml"/><Relationship Id="rId6" Type="http://schemas.openxmlformats.org/officeDocument/2006/relationships/image" Target="../media/image29.tiff"/><Relationship Id="rId5" Type="http://schemas.microsoft.com/office/2007/relationships/hdphoto" Target="../media/hdphoto11.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gi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5.jpe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d3lp4xedbqa8a5.cloudfront.net/s3/digital-cougar-assets/AusGeo/2013/09/10/4100/melbourne-sunr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5279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Hung Doan\Pictures\hinh cut\New Folder (2)\door 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090" y="2542699"/>
            <a:ext cx="3950536" cy="43421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Hung Doan\Pictures\hinh cut\New Folder (2)\go cua.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7630" y="4653136"/>
            <a:ext cx="1889598" cy="206947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Hung Doan\Pictures\Pictures\jesus\CHUA.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1520" y="1268760"/>
            <a:ext cx="3316287" cy="34861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1855"/>
            <a:ext cx="9144000"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17</a:t>
            </a:r>
            <a:r>
              <a:rPr lang="en-AU" sz="3200" b="1" baseline="30000" dirty="0">
                <a:solidFill>
                  <a:srgbClr val="FFFF0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 Year C</a:t>
            </a:r>
          </a:p>
        </p:txBody>
      </p:sp>
      <p:sp>
        <p:nvSpPr>
          <p:cNvPr id="15" name="Rectangle 14"/>
          <p:cNvSpPr/>
          <p:nvPr/>
        </p:nvSpPr>
        <p:spPr>
          <a:xfrm>
            <a:off x="169597" y="554855"/>
            <a:ext cx="8910445" cy="58477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Chúa Nhật 1</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7</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Thường Niên Năm </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C</a:t>
            </a:r>
          </a:p>
        </p:txBody>
      </p:sp>
      <p:sp>
        <p:nvSpPr>
          <p:cNvPr id="3" name="Rectangle 2"/>
          <p:cNvSpPr/>
          <p:nvPr/>
        </p:nvSpPr>
        <p:spPr>
          <a:xfrm>
            <a:off x="0" y="5805264"/>
            <a:ext cx="5292080" cy="892552"/>
          </a:xfrm>
          <a:prstGeom prst="rect">
            <a:avLst/>
          </a:prstGeom>
        </p:spPr>
        <p:txBody>
          <a:bodyPr wrap="square">
            <a:spAutoFit/>
          </a:bodyPr>
          <a:lstStyle/>
          <a:p>
            <a:pPr algn="ctr"/>
            <a:r>
              <a:rPr lang="en-AU" sz="3200" dirty="0">
                <a:solidFill>
                  <a:srgbClr val="FFFF00"/>
                </a:solidFill>
              </a:rPr>
              <a:t>28/07/2019</a:t>
            </a:r>
            <a:endParaRPr lang="en-AU" sz="2000" dirty="0">
              <a:solidFill>
                <a:srgbClr val="FFFF00"/>
              </a:solidFill>
            </a:endParaRPr>
          </a:p>
          <a:p>
            <a:pPr algn="ctr"/>
            <a:r>
              <a:rPr lang="en-US" sz="2000" dirty="0" err="1">
                <a:solidFill>
                  <a:srgbClr val="FFFF00"/>
                </a:solidFill>
              </a:rPr>
              <a:t>Hùng</a:t>
            </a:r>
            <a:r>
              <a:rPr lang="en-US" sz="2000" dirty="0">
                <a:solidFill>
                  <a:srgbClr val="FFFF00"/>
                </a:solidFill>
              </a:rPr>
              <a:t> </a:t>
            </a:r>
            <a:r>
              <a:rPr lang="en-US" sz="2000" dirty="0" err="1">
                <a:solidFill>
                  <a:srgbClr val="FFFF00"/>
                </a:solidFill>
              </a:rPr>
              <a:t>Phương</a:t>
            </a:r>
            <a:r>
              <a:rPr lang="en-US" sz="2000" dirty="0">
                <a:solidFill>
                  <a:srgbClr val="FFFF00"/>
                </a:solidFill>
              </a:rPr>
              <a:t> &amp; Thanh </a:t>
            </a:r>
            <a:r>
              <a:rPr lang="en-US" sz="2000" dirty="0" err="1">
                <a:solidFill>
                  <a:srgbClr val="FFFF00"/>
                </a:solidFill>
              </a:rPr>
              <a:t>Quảng</a:t>
            </a:r>
            <a:r>
              <a:rPr lang="en-US" sz="2000" dirty="0">
                <a:solidFill>
                  <a:srgbClr val="FFFF00"/>
                </a:solidFill>
              </a:rPr>
              <a:t> </a:t>
            </a:r>
            <a:r>
              <a:rPr lang="en-US" sz="2000" dirty="0" err="1">
                <a:solidFill>
                  <a:srgbClr val="FFFF00"/>
                </a:solidFill>
              </a:rPr>
              <a:t>thực</a:t>
            </a:r>
            <a:r>
              <a:rPr lang="en-US" sz="2000" dirty="0">
                <a:solidFill>
                  <a:srgbClr val="FFFF00"/>
                </a:solidFill>
              </a:rPr>
              <a:t> </a:t>
            </a:r>
            <a:r>
              <a:rPr lang="en-US" sz="2000" dirty="0" err="1">
                <a:solidFill>
                  <a:srgbClr val="FFFF00"/>
                </a:solidFill>
              </a:rPr>
              <a:t>hiện</a:t>
            </a:r>
            <a:endParaRPr lang="en-AU" sz="3200" dirty="0"/>
          </a:p>
        </p:txBody>
      </p:sp>
    </p:spTree>
    <p:extLst>
      <p:ext uri="{BB962C8B-B14F-4D97-AF65-F5344CB8AC3E}">
        <p14:creationId xmlns:p14="http://schemas.microsoft.com/office/powerpoint/2010/main" val="11558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outVertical)">
                                      <p:cBhvr>
                                        <p:cTn id="7" dur="2000"/>
                                        <p:tgtEl>
                                          <p:spTgt spid="15">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anim calcmode="lin" valueType="num">
                                      <p:cBhvr>
                                        <p:cTn id="11"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 dur="2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91" y="3851895"/>
            <a:ext cx="5807178"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mà người kia từ trong nhà lại đáp: "Xin anh đừng quấy rầy tôi: cửa đã đóng rồi, các cháu lại ngủ cùng giường với tôi,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tôi không thể dậy lấy bánh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cho anh được?</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817216" y="116632"/>
            <a:ext cx="3147272"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the man answers from inside the house, “Do not bother me.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door is bolted now,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my children and I are in bed; I cannot get up to give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it to you.” </a:t>
            </a:r>
          </a:p>
        </p:txBody>
      </p:sp>
      <p:pic>
        <p:nvPicPr>
          <p:cNvPr id="4" name="Picture 2" descr="http://2.bp.blogspot.com/-k02k0OWTpQI/VhZ4CM71A0I/AAAAAAAAK6M/nBFtHw-Pl1s/s640/friend-at-mid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 y="0"/>
            <a:ext cx="5824794" cy="387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830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4970" y="3725069"/>
            <a:ext cx="5743094"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Thầy nói cho anh em biết: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dẫu người kia không dậy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để cho người này vì tình bạn,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cũng sẽ dậy để cho người này tất cả những gì anh ta cần, vì anh ta cứ lì ra đó.</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 y="0"/>
            <a:ext cx="3614232"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 tell you, if the man does not get up and give it him for friendship’s sake, persistence will be enough to make him get up and give his friend all he wants.</a:t>
            </a:r>
          </a:p>
        </p:txBody>
      </p:sp>
      <p:pic>
        <p:nvPicPr>
          <p:cNvPr id="10246" name="Picture 6" descr="http://www.eborg2.com/BibleNT/42-Luke/Jesus-Luke-15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14231" y="-24544"/>
            <a:ext cx="5542210" cy="37415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40327" y="4548859"/>
            <a:ext cx="1933575" cy="2362200"/>
          </a:xfrm>
          <a:prstGeom prst="rect">
            <a:avLst/>
          </a:prstGeom>
        </p:spPr>
      </p:pic>
    </p:spTree>
    <p:extLst>
      <p:ext uri="{BB962C8B-B14F-4D97-AF65-F5344CB8AC3E}">
        <p14:creationId xmlns:p14="http://schemas.microsoft.com/office/powerpoint/2010/main" val="3824098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8157" y="4810005"/>
            <a:ext cx="6372201"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"Thế nên Thầy bảo anh em: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anh em cứ xin thì sẽ được,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cứ tìm thì sẽ thấy, cứ gõ cửa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sẽ mở cho.</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0"/>
            <a:ext cx="3131840"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‘So I say to you: Ask, and it will be given to you; search, and you will find; knock, and the door will be opened to you. </a:t>
            </a:r>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75855" y="1"/>
            <a:ext cx="5868145" cy="4586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http://41.media.tumblr.com/ee3d66a32844d149501f7ca36a2beb12/tumblr_nmo0x03fnz1sw1yxno1_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4481736"/>
            <a:ext cx="1584176"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33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3425137" cy="255454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hễ ai xin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nhận được,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ai tìm thì thấy,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ai gõ cửa thì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sẽ mở cho.</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425137" y="4281411"/>
            <a:ext cx="5688631" cy="255454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For the one who asks always receives; the one who searches always finds; the one who knocks will always have the door opened to him.</a:t>
            </a:r>
          </a:p>
        </p:txBody>
      </p:sp>
      <p:pic>
        <p:nvPicPr>
          <p:cNvPr id="9218" name="Picture 2" descr="http://4.bp.blogspot.com/-euYyA2Zok-w/TV1FgFG6UbI/AAAAAAAAGWs/WtvbDAuXkiE/s1600/man-knocking-door-mid-s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60269"/>
            <a:ext cx="3203849" cy="40991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14354" y="3863"/>
            <a:ext cx="5601689" cy="427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982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8104" y="4030402"/>
            <a:ext cx="3635896" cy="255454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Ai trong anh em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là một người cha, mà khi con xin cá, thì thay vì cá lại lấy rắn mà cho nó?</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116632"/>
            <a:ext cx="3456384"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What father among you would hand his son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 stone when he asked for bread? Or hand him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 snake instead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of a fish? </a:t>
            </a:r>
          </a:p>
        </p:txBody>
      </p:sp>
      <p:pic>
        <p:nvPicPr>
          <p:cNvPr id="1229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27453" y="-2046"/>
            <a:ext cx="5419957"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0" y="4665542"/>
            <a:ext cx="5436096" cy="222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92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52120" y="4860716"/>
            <a:ext cx="3181394" cy="1569660"/>
          </a:xfrm>
          <a:prstGeom prst="rect">
            <a:avLst/>
          </a:prstGeom>
        </p:spPr>
        <p:txBody>
          <a:bodyPr wrap="square">
            <a:spAutoFit/>
          </a:bodyPr>
          <a:lstStyle/>
          <a:p>
            <a:pPr algn="ct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Hoặc</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nó</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xin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trứng</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lại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nó</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bò</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cạp</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3"/>
          <p:cNvSpPr/>
          <p:nvPr/>
        </p:nvSpPr>
        <p:spPr>
          <a:xfrm>
            <a:off x="143737" y="189322"/>
            <a:ext cx="2844087" cy="206210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Or hand him a scorpion if he asked for an egg? </a:t>
            </a:r>
          </a:p>
        </p:txBody>
      </p:sp>
      <p:pic>
        <p:nvPicPr>
          <p:cNvPr id="13318" name="Picture 6" descr="http://vignette1.wikia.nocookie.net/barbapedia/images/0/04/Black-scorpion-vodka.gif/revision/latest?cb=201308071407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4706845"/>
            <a:ext cx="2916100" cy="194406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kd5rwx.com/images/eg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203" y="3422950"/>
            <a:ext cx="1200476" cy="1603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kd5rwx.com/images/eg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49136">
            <a:off x="1004680" y="3053298"/>
            <a:ext cx="1218543" cy="1627344"/>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31840" y="-1"/>
            <a:ext cx="6040341" cy="458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Hung Doan\Pictures\hinh cut\New Folder (2)\xin.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79" y="4468888"/>
            <a:ext cx="3396263" cy="241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54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8199" y="3658139"/>
            <a:ext cx="5904656"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Vậy nếu anh em vốn là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những kẻ xấu mà còn biết cho con cái mình của tốt của lành, phương chi Cha trên trời lại không ban Thánh Thần cho những kẻ kêu xin Người sao?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3115"/>
            <a:ext cx="4345611"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If you then, who are evil, know how to give your children what is good, how much more will the heavenly Father give the Holy Spirit to those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who ask him!’</a:t>
            </a:r>
          </a:p>
        </p:txBody>
      </p:sp>
      <p:pic>
        <p:nvPicPr>
          <p:cNvPr id="4" name="Picture 10"/>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45611" y="0"/>
            <a:ext cx="4798389"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1" y="4437112"/>
            <a:ext cx="3200169" cy="2420888"/>
          </a:xfrm>
          <a:prstGeom prst="rect">
            <a:avLst/>
          </a:prstGeom>
        </p:spPr>
      </p:pic>
    </p:spTree>
    <p:extLst>
      <p:ext uri="{BB962C8B-B14F-4D97-AF65-F5344CB8AC3E}">
        <p14:creationId xmlns:p14="http://schemas.microsoft.com/office/powerpoint/2010/main" val="3344189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1.bp.blogspot.com/-7E6WSyt_HJc/Ut0qqIuWdFI/AAAAAAAABqU/2pkiOQZvavs/s1600/Simpl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Hung Doan\Pictures\hinh cut\jesus praying 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602" y="1339352"/>
            <a:ext cx="4172830" cy="55186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7310"/>
            <a:ext cx="9144000"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17</a:t>
            </a:r>
            <a:r>
              <a:rPr lang="en-AU" sz="3200" b="1" baseline="30000" dirty="0">
                <a:solidFill>
                  <a:srgbClr val="FFFF0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 Year C</a:t>
            </a:r>
          </a:p>
        </p:txBody>
      </p:sp>
      <p:sp>
        <p:nvSpPr>
          <p:cNvPr id="6" name="Rectangle 5"/>
          <p:cNvSpPr/>
          <p:nvPr/>
        </p:nvSpPr>
        <p:spPr>
          <a:xfrm>
            <a:off x="0" y="583177"/>
            <a:ext cx="9144000" cy="58477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Chúa Nhật 1</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7</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Thường Niên Năm </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C</a:t>
            </a:r>
          </a:p>
        </p:txBody>
      </p:sp>
    </p:spTree>
    <p:extLst>
      <p:ext uri="{BB962C8B-B14F-4D97-AF65-F5344CB8AC3E}">
        <p14:creationId xmlns:p14="http://schemas.microsoft.com/office/powerpoint/2010/main" val="54191232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2000"/>
                                        <p:tgtEl>
                                          <p:spTgt spid="6">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anim calcmode="lin" valueType="num">
                                      <p:cBhvr>
                                        <p:cTn id="11"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2"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4.bp.blogspot.com/-030KcVzkYNc/UxNIWAuFLEI/AAAAAAAACH8/UAU5uFkvMLw/s1600/Color-+GREEN+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 y="17226"/>
            <a:ext cx="91784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ung Doan\Pictures\hinh cut\New Folder (2)\xin 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 y="3406210"/>
            <a:ext cx="5006964" cy="34662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9238" y="-32702"/>
            <a:ext cx="9361040"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17</a:t>
            </a:r>
            <a:r>
              <a:rPr lang="en-AU" sz="3200" b="1" baseline="30000" dirty="0">
                <a:solidFill>
                  <a:srgbClr val="FFFF0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 Year C</a:t>
            </a:r>
          </a:p>
        </p:txBody>
      </p:sp>
      <p:sp>
        <p:nvSpPr>
          <p:cNvPr id="5" name="Rectangle 4"/>
          <p:cNvSpPr/>
          <p:nvPr/>
        </p:nvSpPr>
        <p:spPr>
          <a:xfrm>
            <a:off x="0" y="535497"/>
            <a:ext cx="9066255" cy="58477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Chúa Nhật 1</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7</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Thường Niên Năm </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C</a:t>
            </a:r>
          </a:p>
        </p:txBody>
      </p:sp>
      <p:pic>
        <p:nvPicPr>
          <p:cNvPr id="5124" name="Picture 4" descr="C:\Users\Hung Doan\Pictures\hinh cut\chua ngoi giang 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563" y="1249982"/>
            <a:ext cx="3058644" cy="439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83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Vertical)">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circle(in)">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c.tadst.com/gfx/750x500/sunrise.jpg?1"/>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660" y="-13144"/>
            <a:ext cx="9159660" cy="687114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ung Doan\Pictures\Pictures\jesus\jesus_png_10_by_simon_dewy_by_mariamlouis-d5ew6v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540" y="-363180"/>
            <a:ext cx="6344534" cy="6344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Joseph Hung_Doan\Downloads\Chua Jesus\open_bible (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6" y="116632"/>
            <a:ext cx="3136201" cy="18448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90462" y="349561"/>
            <a:ext cx="315157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0000"/>
                </a:solidFill>
              </a:rPr>
              <a:t>Gospel</a:t>
            </a:r>
          </a:p>
          <a:p>
            <a:pPr algn="ctr"/>
            <a:r>
              <a:rPr lang="en-AU" sz="3200" b="1" dirty="0">
                <a:solidFill>
                  <a:srgbClr val="FF0000"/>
                </a:solidFill>
              </a:rPr>
              <a:t>Luke</a:t>
            </a:r>
          </a:p>
          <a:p>
            <a:pPr algn="ctr"/>
            <a:r>
              <a:rPr lang="en-AU" sz="3200" b="1" dirty="0">
                <a:solidFill>
                  <a:srgbClr val="FF0000"/>
                </a:solidFill>
              </a:rPr>
              <a:t>11:1-13</a:t>
            </a:r>
          </a:p>
          <a:p>
            <a:pPr algn="ctr"/>
            <a:r>
              <a:rPr lang="en-AU" sz="3200" b="1" dirty="0" err="1">
                <a:solidFill>
                  <a:schemeClr val="bg1"/>
                </a:solidFill>
              </a:rPr>
              <a:t>Phúc</a:t>
            </a:r>
            <a:r>
              <a:rPr lang="en-AU" sz="3200" b="1" dirty="0">
                <a:solidFill>
                  <a:schemeClr val="bg1"/>
                </a:solidFill>
              </a:rPr>
              <a:t> </a:t>
            </a:r>
            <a:r>
              <a:rPr lang="en-AU" sz="3200" b="1" dirty="0" err="1">
                <a:solidFill>
                  <a:schemeClr val="bg1"/>
                </a:solidFill>
              </a:rPr>
              <a:t>Âm</a:t>
            </a:r>
            <a:r>
              <a:rPr lang="en-AU" sz="3200" b="1" dirty="0">
                <a:solidFill>
                  <a:schemeClr val="bg1"/>
                </a:solidFill>
              </a:rPr>
              <a:t> </a:t>
            </a:r>
            <a:r>
              <a:rPr lang="en-AU" sz="3200" b="1" dirty="0" err="1">
                <a:solidFill>
                  <a:schemeClr val="bg1"/>
                </a:solidFill>
              </a:rPr>
              <a:t>theo</a:t>
            </a:r>
            <a:r>
              <a:rPr lang="en-AU" sz="3200" b="1" dirty="0">
                <a:solidFill>
                  <a:schemeClr val="bg1"/>
                </a:solidFill>
              </a:rPr>
              <a:t> </a:t>
            </a:r>
          </a:p>
          <a:p>
            <a:pPr algn="ctr"/>
            <a:r>
              <a:rPr lang="en-AU" sz="3200" b="1" dirty="0" err="1">
                <a:solidFill>
                  <a:schemeClr val="bg1"/>
                </a:solidFill>
              </a:rPr>
              <a:t>Thánh</a:t>
            </a:r>
            <a:r>
              <a:rPr lang="en-AU" sz="3200" b="1" dirty="0">
                <a:solidFill>
                  <a:schemeClr val="bg1"/>
                </a:solidFill>
              </a:rPr>
              <a:t> Lu-ca</a:t>
            </a:r>
          </a:p>
          <a:p>
            <a:pPr algn="ctr"/>
            <a:r>
              <a:rPr lang="en-AU" sz="3200" b="1" dirty="0">
                <a:solidFill>
                  <a:schemeClr val="bg1"/>
                </a:solidFill>
              </a:rPr>
              <a:t>11:1-13</a:t>
            </a:r>
          </a:p>
        </p:txBody>
      </p:sp>
      <p:pic>
        <p:nvPicPr>
          <p:cNvPr id="3078" name="Picture 6" descr="C:\Users\Hung Doan\Pictures\hinh cut\cau nguyen 9.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4768" y="4106365"/>
            <a:ext cx="1331260" cy="187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9755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033" y="5288340"/>
            <a:ext cx="8784976" cy="1569660"/>
          </a:xfrm>
          <a:prstGeom prst="rect">
            <a:avLst/>
          </a:prstGeom>
        </p:spPr>
        <p:txBody>
          <a:bodyPr wrap="square">
            <a:spAutoFit/>
          </a:bodyPr>
          <a:lstStyle/>
          <a:p>
            <a:pPr algn="ct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Đức Giê-su cầu nguyện ở nơi kia. Người cầu nguyện xong, thì có một người trong nhóm môn đệ nói với Người: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54546" y="116632"/>
            <a:ext cx="8881950"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Once Jesus was in a certain place praying, and when he had finished, one of his disciples said,</a:t>
            </a: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394" y="1161769"/>
            <a:ext cx="5484127" cy="415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Hung Doan\Pictures\hinh cut\chua cau nguyen 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059" y="1246495"/>
            <a:ext cx="5526856" cy="408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057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5373216"/>
            <a:ext cx="8784976"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"Thưa Thầy, xin dạy chúng con cầu nguyện, cũng như ông Gio-an đã dạy môn đệ của ông."</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51520" y="-24482"/>
            <a:ext cx="1944216"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‘Lord, teach us to pray, just as John taught his disciples.’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513" y="13182"/>
            <a:ext cx="6682488" cy="4999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057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960547"/>
            <a:ext cx="8712968"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bảo các ông: Khi cầu nguyện,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anh em hãy nói:"Lạy Cha, xin làm cho danh thánh Cha vinh hiển,Triều Đại Cha mau đến,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1024" y="210142"/>
            <a:ext cx="2853770"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said to them, ‘Say this when you pray: “Father, may your name be held holy, your kingdom come;</a:t>
            </a: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64794" y="-14356"/>
            <a:ext cx="6279205" cy="473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057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018" y="5780782"/>
            <a:ext cx="8712968"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xin Cha cho chúng con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ngày nào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có lương thực ngày ấy;</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500147" y="15949"/>
            <a:ext cx="6194709" cy="584775"/>
          </a:xfrm>
          <a:prstGeom prst="rect">
            <a:avLst/>
          </a:prstGeom>
        </p:spPr>
        <p:txBody>
          <a:bodyPr wrap="non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give us each day our daily bread,</a:t>
            </a:r>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13870" y="666478"/>
            <a:ext cx="6756651" cy="509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0211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039" y="5229200"/>
            <a:ext cx="8856984"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xin tha tội cho chúng con,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chính chúng con cũng tha</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cho mọi người mắc lỗi với chúng con,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xin đừng để chúng con sa chước cám dỗ.</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5039" y="116632"/>
            <a:ext cx="2524753" cy="501675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forgive us our sins, for we ourselves forgive each one who is in debt to us. And do not put us to the test.”’</a:t>
            </a:r>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22977" y="10265"/>
            <a:ext cx="6437387" cy="4858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91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01517" y="3036411"/>
            <a:ext cx="5071491" cy="353943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còn nói với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các ông: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"Ai trong anh em có một người bạn,</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nửa đêm đến nhà người bạn ấy mà nói: "Bạn ơi, cho tôi vay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ba cái bánh,</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33868"/>
            <a:ext cx="3635896"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also said to them, ‘Suppose one of you has a friend and goes to him in the middle of the night to say, “My friend, lend me three loaves, </a:t>
            </a:r>
          </a:p>
        </p:txBody>
      </p:sp>
      <p:pic>
        <p:nvPicPr>
          <p:cNvPr id="4101" name="Picture 5" descr="http://www.eborg2.com/BibleNT/42-Luke/Jesus-Luke-1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053" y="4925"/>
            <a:ext cx="4319195" cy="292001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Hung Doan\Pictures\hinh cut\chua hat 2.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91880" y="559906"/>
            <a:ext cx="2351519" cy="342550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3.bp.blogspot.com/-4SUCzd7Glvg/U2oCFUZkiyI/AAAAAAAABAY/QYqB2gVkdeE/s1600/Parable+of+Friend+at+Midnight+2.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4118279"/>
            <a:ext cx="4001517" cy="279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044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5976" y="4437112"/>
            <a:ext cx="4783476"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tôi có anh bạn lỡ đường ghé lại nhà,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tôi không có gì dọn cho anh ta ăn cả";</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3059832"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because a friend of mine on his travels has just arrived at my house and I have nothing to offer him”; </a:t>
            </a:r>
          </a:p>
        </p:txBody>
      </p:sp>
      <p:pic>
        <p:nvPicPr>
          <p:cNvPr id="7170" name="Picture 2" descr="http://2.bp.blogspot.com/-k02k0OWTpQI/VhZ4CM71A0I/AAAAAAAAK6M/nBFtHw-Pl1s/s640/friend-at-mid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599" y="27198"/>
            <a:ext cx="5978853" cy="3977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0882" y="4508233"/>
            <a:ext cx="4109070" cy="2349767"/>
          </a:xfrm>
          <a:prstGeom prst="rect">
            <a:avLst/>
          </a:prstGeom>
        </p:spPr>
      </p:pic>
    </p:spTree>
    <p:extLst>
      <p:ext uri="{BB962C8B-B14F-4D97-AF65-F5344CB8AC3E}">
        <p14:creationId xmlns:p14="http://schemas.microsoft.com/office/powerpoint/2010/main" val="2239617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834</Words>
  <Application>Microsoft Office PowerPoint</Application>
  <PresentationFormat>On-screen Show (4:3)</PresentationFormat>
  <Paragraphs>69</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Anthony Nguyen</cp:lastModifiedBy>
  <cp:revision>43</cp:revision>
  <dcterms:created xsi:type="dcterms:W3CDTF">2016-01-09T11:16:17Z</dcterms:created>
  <dcterms:modified xsi:type="dcterms:W3CDTF">2019-06-13T19:34:29Z</dcterms:modified>
</cp:coreProperties>
</file>